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5" r:id="rId6"/>
    <p:sldId id="263" r:id="rId7"/>
    <p:sldId id="266" r:id="rId8"/>
    <p:sldId id="267" r:id="rId9"/>
    <p:sldId id="260" r:id="rId10"/>
    <p:sldId id="262" r:id="rId11"/>
    <p:sldId id="261" r:id="rId12"/>
    <p:sldId id="264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360" y="-6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262EC-609E-424A-B102-724C157A9A8B}" type="datetimeFigureOut">
              <a:rPr lang="ru-RU" smtClean="0"/>
              <a:t>17.10.2014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EE58D-7849-43EC-A30F-5A57C05EFC03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262EC-609E-424A-B102-724C157A9A8B}" type="datetimeFigureOut">
              <a:rPr lang="ru-RU" smtClean="0"/>
              <a:t>17.10.2014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EE58D-7849-43EC-A30F-5A57C05EFC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262EC-609E-424A-B102-724C157A9A8B}" type="datetimeFigureOut">
              <a:rPr lang="ru-RU" smtClean="0"/>
              <a:t>17.10.2014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EE58D-7849-43EC-A30F-5A57C05EFC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262EC-609E-424A-B102-724C157A9A8B}" type="datetimeFigureOut">
              <a:rPr lang="ru-RU" smtClean="0"/>
              <a:t>17.10.2014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EE58D-7849-43EC-A30F-5A57C05EFC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262EC-609E-424A-B102-724C157A9A8B}" type="datetimeFigureOut">
              <a:rPr lang="ru-RU" smtClean="0"/>
              <a:t>17.10.2014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EE58D-7849-43EC-A30F-5A57C05EFC03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262EC-609E-424A-B102-724C157A9A8B}" type="datetimeFigureOut">
              <a:rPr lang="ru-RU" smtClean="0"/>
              <a:t>17.10.2014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EE58D-7849-43EC-A30F-5A57C05EFC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262EC-609E-424A-B102-724C157A9A8B}" type="datetimeFigureOut">
              <a:rPr lang="ru-RU" smtClean="0"/>
              <a:t>17.10.2014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EE58D-7849-43EC-A30F-5A57C05EFC03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262EC-609E-424A-B102-724C157A9A8B}" type="datetimeFigureOut">
              <a:rPr lang="ru-RU" smtClean="0"/>
              <a:t>17.10.2014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EE58D-7849-43EC-A30F-5A57C05EFC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262EC-609E-424A-B102-724C157A9A8B}" type="datetimeFigureOut">
              <a:rPr lang="ru-RU" smtClean="0"/>
              <a:t>17.10.2014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EE58D-7849-43EC-A30F-5A57C05EFC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262EC-609E-424A-B102-724C157A9A8B}" type="datetimeFigureOut">
              <a:rPr lang="ru-RU" smtClean="0"/>
              <a:t>17.10.2014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EE58D-7849-43EC-A30F-5A57C05EFC03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262EC-609E-424A-B102-724C157A9A8B}" type="datetimeFigureOut">
              <a:rPr lang="ru-RU" smtClean="0"/>
              <a:t>17.10.2014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EE58D-7849-43EC-A30F-5A57C05EFC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438262EC-609E-424A-B102-724C157A9A8B}" type="datetimeFigureOut">
              <a:rPr lang="ru-RU" smtClean="0"/>
              <a:t>17.10.2014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074EE58D-7849-43EC-A30F-5A57C05EFC0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Мои документы\Ходатайства\Служб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62" y="0"/>
            <a:ext cx="9112371" cy="5733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940152" y="116632"/>
            <a:ext cx="320018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г.Тотьма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Вологодская область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9880" y="5995747"/>
            <a:ext cx="9008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Квест-игра по городу «В поисках клада чёрной лисицы»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58550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5816" y="260648"/>
            <a:ext cx="3682752" cy="807368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Развлекательные задания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59" t="30431" r="13411" b="8235"/>
          <a:stretch/>
        </p:blipFill>
        <p:spPr>
          <a:xfrm>
            <a:off x="683568" y="1124744"/>
            <a:ext cx="3041343" cy="2350129"/>
          </a:xfrm>
          <a:prstGeom prst="rect">
            <a:avLst/>
          </a:prstGeom>
        </p:spPr>
      </p:pic>
      <p:pic>
        <p:nvPicPr>
          <p:cNvPr id="5122" name="Picture 2" descr="D:\Мои документы\Ходатайства\Загрузки\001(5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77316" y="4077072"/>
            <a:ext cx="3978660" cy="147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99592" y="5877272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Разгадать ребус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 descr="D:\Мои документы\Ходатайства\флешка\Квест-игра Чёрной лисицы\Новая папка\56-Canon40D-IMG_999_24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124743"/>
            <a:ext cx="3503526" cy="2336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E:\туризм\Экскурсии\ЭКСКУРСИИ\DSC_0156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82"/>
          <a:stretch/>
        </p:blipFill>
        <p:spPr bwMode="auto">
          <a:xfrm>
            <a:off x="4860032" y="4221087"/>
            <a:ext cx="3503526" cy="198685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017552" y="3462421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Одарить комплементами город Чёрной лисицы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63513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5856" y="332656"/>
            <a:ext cx="2962672" cy="59134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Творческие задания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D:\Мои документы\Ходатайства\флешка\Квест-игра Чёрной лисицы\Новая папка\KDy-aqkncPs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97"/>
          <a:stretch/>
        </p:blipFill>
        <p:spPr bwMode="auto">
          <a:xfrm>
            <a:off x="395536" y="1268760"/>
            <a:ext cx="3957553" cy="245978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D:\Мои документы\Ходатайства\флешка\Квест-игра Чёрной лисицы\Верховажье 27.06\SDC1131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706" y="4086553"/>
            <a:ext cx="3880636" cy="2518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8" name="Picture 2" descr="D:\Мои документы\Ходатайства\флешка\Квест-игра Чёрной лисицы\28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060848"/>
            <a:ext cx="3542136" cy="2656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14248" y="3728549"/>
            <a:ext cx="3957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Смастерить игрушку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60032" y="5345765"/>
            <a:ext cx="3672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Прочитать стихи или спеть песню на слова Николая Рубцова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7944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260648"/>
            <a:ext cx="3600400" cy="73536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Поиск клада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D:\Мои документы\Ходатайства\флешка\Квест-игра Чёрной лисицы\Новая папка\16ZX_4dxIUo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25" r="16787" b="20855"/>
          <a:stretch/>
        </p:blipFill>
        <p:spPr bwMode="auto">
          <a:xfrm>
            <a:off x="882127" y="1124745"/>
            <a:ext cx="3438464" cy="2376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D:\Мои документы\Ходатайства\флешка\Квест-игра Чёрной лисицы\30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005064"/>
            <a:ext cx="3348990" cy="2510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D:\Мои документы\Ходатайства\флешка\Квест-игра Чёрной лисицы\29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154" y="4005064"/>
            <a:ext cx="3317240" cy="248729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1" name="Picture 3" descr="D:\Мои документы\Ходатайства\флешка\Квест-игра Чёрной лисицы\Новая папка\SDC1131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6541" y="1166755"/>
            <a:ext cx="3400466" cy="255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695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Мои документы\Ходатайства\флешка\доделать\Рисунок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77" b="16090"/>
          <a:stretch/>
        </p:blipFill>
        <p:spPr bwMode="auto">
          <a:xfrm>
            <a:off x="6732240" y="4365104"/>
            <a:ext cx="2217737" cy="2291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107504" y="548680"/>
            <a:ext cx="8856984" cy="59283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знакомство с историко-культурными достопримечательностями Тотьмы в увлекательной и доступной игровой форме</a:t>
            </a:r>
          </a:p>
          <a:p>
            <a:pPr marL="0" indent="0" algn="just">
              <a:buNone/>
            </a:pP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интерактивно подать материал о городе (объединить игровые и познавательные моменты), его архитектурных  и природных памятниках, дать сведения о знаменитых людях;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сформировать целостное представление о Тотьме как городе музеев, мореходов, городе ремесленников, городе древнего солеварения;</a:t>
            </a: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популяризация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бренда «Тотьма - город купцов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мореходов»;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азвитие навыков командной работы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408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45511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Целевая аудитория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504" y="1196752"/>
            <a:ext cx="8856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/>
          </a:p>
        </p:txBody>
      </p:sp>
      <p:pic>
        <p:nvPicPr>
          <p:cNvPr id="1026" name="Picture 2" descr="D:\Мои документы\Ходатайства\флешка\Квест-игра Чёрной лисицы\Новая папка\e3sBHU-xUJM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0" r="7488" b="8975"/>
          <a:stretch/>
        </p:blipFill>
        <p:spPr bwMode="auto">
          <a:xfrm>
            <a:off x="219838" y="900616"/>
            <a:ext cx="3808828" cy="2703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71433" y="900616"/>
            <a:ext cx="1296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емьи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188" y="3933056"/>
            <a:ext cx="3677598" cy="27581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5349" y="6311089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Корпоративные группы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996" y="910424"/>
            <a:ext cx="4037971" cy="269329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660232" y="910424"/>
            <a:ext cx="19137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Молодёжь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D:\Мои документы\Ходатайства\флешка\Квест-игра Чёрной лисицы\27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2856" y="3956470"/>
            <a:ext cx="3544249" cy="2658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220072" y="6093296"/>
            <a:ext cx="2397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Детские группы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58063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036496" cy="9906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Экскурсионная часть программы – осмотр достопримечательностей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D:\Мои документы\Ходатайства\тотьма для буклета\0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80728"/>
            <a:ext cx="3671367" cy="5218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троиц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8024" y="1015875"/>
            <a:ext cx="3743772" cy="2811268"/>
          </a:xfrm>
          <a:prstGeom prst="rect">
            <a:avLst/>
          </a:prstGeom>
          <a:noFill/>
        </p:spPr>
      </p:pic>
      <p:pic>
        <p:nvPicPr>
          <p:cNvPr id="2053" name="Picture 5" descr="D:\Мои документы\Ходатайства\флешка\Квест-игра Чёрной лисицы\Новая папка\file32029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33" b="8923"/>
          <a:stretch/>
        </p:blipFill>
        <p:spPr bwMode="auto">
          <a:xfrm>
            <a:off x="4788024" y="3945332"/>
            <a:ext cx="3743772" cy="2721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03027" y="6179584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Тотемские храмы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0720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9912" y="188640"/>
            <a:ext cx="1738536" cy="73536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Памятники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D:\Мои документы\Ходатайства\флешка\Квест-игра Чёрной лисицы\Новая папка\Lisits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739" y="943562"/>
            <a:ext cx="3366895" cy="2915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D:\Мои документы\Ходатайства\тотьма для буклета\памятник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196752"/>
            <a:ext cx="3415458" cy="5069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D:\Мои документы\Ходатайства\флешка\Квест-игра Чёрной лисицы\Новая папка\Rubtsov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641" y="3933056"/>
            <a:ext cx="3641090" cy="27324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811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E:\туризм\Экскурсии\ЭКСКУРСИИ\портфель\y_70579953-300x18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397" y="855816"/>
            <a:ext cx="3456384" cy="2664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E:\туризм\Экскурсии\ЭКСКУРСИИ\портфель\Panovy-h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554"/>
          <a:stretch/>
        </p:blipFill>
        <p:spPr bwMode="auto">
          <a:xfrm>
            <a:off x="437210" y="3933056"/>
            <a:ext cx="3846758" cy="256673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E:\туризм\Экскурсии\ЭКСКУРСИИ\портфель\kirenkov-300x225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833"/>
          <a:stretch/>
        </p:blipFill>
        <p:spPr bwMode="auto">
          <a:xfrm>
            <a:off x="4752841" y="923924"/>
            <a:ext cx="3745156" cy="25961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194" name="Picture 2" descr="D:\Мои документы\Ходатайства\флешка\Квест-игра Чёрной лисицы\Новая папка\Petrovskaya-shkol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825043"/>
            <a:ext cx="3709973" cy="278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051720" y="404664"/>
            <a:ext cx="5544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Купеческие дома, учебные заведения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8972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7864" y="116632"/>
            <a:ext cx="2098576" cy="87937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Арт-объекты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D:\Мои документы\Ходатайства\флешка\Квест-игра Чёрной лисицы\Новая папка\unnamed1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052736"/>
            <a:ext cx="3384376" cy="224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D:\Мои документы\Ходатайства\флешка\Квест-игра Чёрной лисицы\Верховажье 27.06\SDC113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645024"/>
            <a:ext cx="3740691" cy="2805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D:\Мои документы\Ходатайства\флешка\Квест-игра Чёрной лисицы\Новая папка\cONJrBEFH-U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700808"/>
            <a:ext cx="4185510" cy="2779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4" y="6450542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Сказочный дворик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44008" y="4653136"/>
            <a:ext cx="39694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Расписная стена у памятного знака «60-параллель»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568" y="3275692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Скамейка примирения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6353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188640"/>
            <a:ext cx="4536504" cy="87937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Панорамные площадки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D:\Мои документы\Ходатайства\флешка\Квест-игра Чёрной лисицы\Новая папка\x_e0853ec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77032"/>
            <a:ext cx="3996762" cy="2686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D:\Мои документы\Ходатайства\флешка\Квест-игра Чёрной лисицы\Новая папка\x_aff75fb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6455" y="2996952"/>
            <a:ext cx="3936437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57628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08012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Игровая часть программы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познавательные задания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D:\Мои документы\Ходатайства\флешка\Квест-игра Чёрной лисицы\25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68760"/>
            <a:ext cx="3072341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92092" y="3573016"/>
            <a:ext cx="74717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Самостоятельный поиск достопримечательностей, информации об объектах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810" y="4204535"/>
            <a:ext cx="3121091" cy="23408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351656"/>
            <a:ext cx="2987824" cy="2240868"/>
          </a:xfrm>
          <a:prstGeom prst="rect">
            <a:avLst/>
          </a:prstGeom>
        </p:spPr>
      </p:pic>
      <p:pic>
        <p:nvPicPr>
          <p:cNvPr id="6150" name="Picture 6" descr="D:\Мои документы\Ходатайства\флешка\Квест-игра Чёрной лисицы\Новая папка\Xmc0MmIVATI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11" b="10710"/>
          <a:stretch/>
        </p:blipFill>
        <p:spPr bwMode="auto">
          <a:xfrm>
            <a:off x="4793743" y="4235199"/>
            <a:ext cx="3552449" cy="2279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48905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сность">
  <a:themeElements>
    <a:clrScheme name="Ясность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408</TotalTime>
  <Words>158</Words>
  <Application>Microsoft Office PowerPoint</Application>
  <PresentationFormat>Экран (4:3)</PresentationFormat>
  <Paragraphs>32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Ясность</vt:lpstr>
      <vt:lpstr>Презентация PowerPoint</vt:lpstr>
      <vt:lpstr>Презентация PowerPoint</vt:lpstr>
      <vt:lpstr>Целевая аудитория</vt:lpstr>
      <vt:lpstr>Экскурсионная часть программы – осмотр достопримечательностей</vt:lpstr>
      <vt:lpstr>Памятники</vt:lpstr>
      <vt:lpstr>Презентация PowerPoint</vt:lpstr>
      <vt:lpstr>Арт-объекты</vt:lpstr>
      <vt:lpstr>Панорамные площадки</vt:lpstr>
      <vt:lpstr>Игровая часть программы познавательные задания</vt:lpstr>
      <vt:lpstr>Развлекательные задания</vt:lpstr>
      <vt:lpstr>Творческие задания</vt:lpstr>
      <vt:lpstr>Поиск клада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kult1</dc:creator>
  <cp:lastModifiedBy>kult1</cp:lastModifiedBy>
  <cp:revision>26</cp:revision>
  <dcterms:created xsi:type="dcterms:W3CDTF">2014-10-16T12:38:18Z</dcterms:created>
  <dcterms:modified xsi:type="dcterms:W3CDTF">2014-10-17T11:44:10Z</dcterms:modified>
</cp:coreProperties>
</file>